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597C-ADBC-4F76-8BB2-5AB343BF6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BEDFB-1E53-450A-8D86-669E0F043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BA455-A811-4014-A2C2-768C8CA6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298-A46E-4BB8-AFB4-A3D0921244A0}" type="datetimeFigureOut">
              <a:rPr lang="en-CA" smtClean="0"/>
              <a:t>2022-12-03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F51A4-B7A6-4305-AC94-8A338EB6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38317-86DB-4A54-8140-7003B307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5D2-0E71-4DB0-96ED-E251379AAF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77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610D9-2800-4E8E-820B-3EDA4383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EAC66-5464-4A21-830B-0DF6374BA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92826-1F22-4CF7-A620-FF22D54B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298-A46E-4BB8-AFB4-A3D0921244A0}" type="datetimeFigureOut">
              <a:rPr lang="en-CA" smtClean="0"/>
              <a:t>2022-12-03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DC20A-DBB8-42DA-B3CE-C711752A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2BE43-BF91-4E30-8CBB-C10ADD17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5D2-0E71-4DB0-96ED-E251379AAF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020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19BD58-E3BF-494A-B6DF-60C09A37E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8E8E9-C3C4-4500-9AD8-2E8E83AFD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34435-B472-451E-955A-4BB8E5D3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298-A46E-4BB8-AFB4-A3D0921244A0}" type="datetimeFigureOut">
              <a:rPr lang="en-CA" smtClean="0"/>
              <a:t>2022-12-03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0474-0A85-4129-A492-299CA395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50790-B9CA-4C81-A29B-F17B2902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5D2-0E71-4DB0-96ED-E251379AAF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90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66CD-3D30-4685-9BAF-AEF36959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A7FD3-47EC-4EE4-A23B-A4ECB9A80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96080-3846-4925-9A1E-5939DDC2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298-A46E-4BB8-AFB4-A3D0921244A0}" type="datetimeFigureOut">
              <a:rPr lang="en-CA" smtClean="0"/>
              <a:t>2022-12-03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D6DA5-15F3-466C-A245-50B205E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2F8CC-D197-451B-8619-7FD13AF8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5D2-0E71-4DB0-96ED-E251379AAF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11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5795-6F21-4323-BD18-28159FA2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07016-5C72-4D26-B310-A93091FAA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FCE7A-1EAE-4EEA-89BF-88D9686C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298-A46E-4BB8-AFB4-A3D0921244A0}" type="datetimeFigureOut">
              <a:rPr lang="en-CA" smtClean="0"/>
              <a:t>2022-12-03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90D5A-E87D-4F43-AF1C-8665BAA7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C2A26-B738-4E79-8610-71B4A0A9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5D2-0E71-4DB0-96ED-E251379AAF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939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7B2E-7B9A-453E-AEF0-23F3C1E88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EC02B-8927-4CDA-B045-3D6D257CC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34BBC-64C8-4423-A041-E99B7C006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8C942-A125-4636-B29E-69DF669B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298-A46E-4BB8-AFB4-A3D0921244A0}" type="datetimeFigureOut">
              <a:rPr lang="en-CA" smtClean="0"/>
              <a:t>2022-12-03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CDE31-998A-45DE-87F9-4C08997D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64D59-BD90-498E-807A-91E2E2EFB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5D2-0E71-4DB0-96ED-E251379AAF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16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6E168-3612-4AEF-B413-D890204C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B4434-FFBE-4FB6-ADF1-C11C5A66D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0DCFC-7E5A-4D79-983B-2DC85B989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46BEB-A2CC-4603-82A4-5928B3312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3E130-264D-49E4-830C-BA321B124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DA8464-7C36-488E-ADBA-DE549449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298-A46E-4BB8-AFB4-A3D0921244A0}" type="datetimeFigureOut">
              <a:rPr lang="en-CA" smtClean="0"/>
              <a:t>2022-12-03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A9CB1F-557D-44D7-BAB6-51EF6B58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0B5A3-E968-48B3-B7F8-B2D4A887D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5D2-0E71-4DB0-96ED-E251379AAF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198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4F5E-FB62-468C-B180-53A1BA54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98069-6F08-4426-8322-1FAF0476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298-A46E-4BB8-AFB4-A3D0921244A0}" type="datetimeFigureOut">
              <a:rPr lang="en-CA" smtClean="0"/>
              <a:t>2022-12-03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DCDEB-6B3C-4426-B69B-DBD5FED1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D32AF-6579-4664-AEAF-76623816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5D2-0E71-4DB0-96ED-E251379AAF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39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A310DE-23C5-4329-804F-C159E3264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298-A46E-4BB8-AFB4-A3D0921244A0}" type="datetimeFigureOut">
              <a:rPr lang="en-CA" smtClean="0"/>
              <a:t>2022-12-03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694B4-96A3-4E79-AA77-47F50F97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7FE65-F519-49FF-A5FC-00AED763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5D2-0E71-4DB0-96ED-E251379AAF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875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FBB7-5E9A-4E8C-B50F-B31F648C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BF081-5B2C-47B3-BDB0-8904D49D4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8D1FE-775E-4B31-9092-AF255D851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98F90-7E21-4C96-8263-C9117125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298-A46E-4BB8-AFB4-A3D0921244A0}" type="datetimeFigureOut">
              <a:rPr lang="en-CA" smtClean="0"/>
              <a:t>2022-12-03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AFFCA-C499-415D-B7B9-A1154AFE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D4F80-F4AA-4DAA-89CA-045171A8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5D2-0E71-4DB0-96ED-E251379AAF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680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DDA52-8D02-4507-BAE1-AADEE511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994A7-3EFF-473D-91CE-DD7844FEB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59C35-56F4-4080-BDD5-2FC146E4C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C5AA2-ECB5-4BFF-8664-4336EF27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7298-A46E-4BB8-AFB4-A3D0921244A0}" type="datetimeFigureOut">
              <a:rPr lang="en-CA" smtClean="0"/>
              <a:t>2022-12-03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E3FF5-97BF-40B4-91D0-2F0828C6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003F0-798F-432E-B50F-00A9C967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C5D2-0E71-4DB0-96ED-E251379AAF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037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03736-34F9-436A-A9AF-30926A50C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45E87-2000-4DED-B77A-BF2341B44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1059E-BECC-4EEC-8212-0C047064E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17298-A46E-4BB8-AFB4-A3D0921244A0}" type="datetimeFigureOut">
              <a:rPr lang="en-CA" smtClean="0"/>
              <a:t>2022-12-03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AD8CF-2FE2-435D-BBC2-617C4A175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0787D-D530-45B3-A584-E01D3A57A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6C5D2-0E71-4DB0-96ED-E251379AAF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126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ind turbines&#10;&#10;Description automatically generated with low confidence">
            <a:extLst>
              <a:ext uri="{FF2B5EF4-FFF2-40B4-BE49-F238E27FC236}">
                <a16:creationId xmlns:a16="http://schemas.microsoft.com/office/drawing/2014/main" id="{CFD790D0-6CB5-4C77-B316-7C666992E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D5FA4C15-EE71-419E-921F-6DD6D1D74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59" y="1236330"/>
            <a:ext cx="2947614" cy="4834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1DFC24-0D8C-4F3E-8D5D-D4D334AD2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72" y="3133531"/>
            <a:ext cx="2828731" cy="28287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38A225-D8A3-4826-8FE8-1DAE2BA1BA0A}"/>
              </a:ext>
            </a:extLst>
          </p:cNvPr>
          <p:cNvSpPr txBox="1"/>
          <p:nvPr/>
        </p:nvSpPr>
        <p:spPr>
          <a:xfrm>
            <a:off x="10605249" y="248833"/>
            <a:ext cx="129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lgerian" panose="020B0604020202020204" pitchFamily="82" charset="0"/>
              </a:rPr>
              <a:t>dmoham7</a:t>
            </a:r>
          </a:p>
        </p:txBody>
      </p:sp>
    </p:spTree>
    <p:extLst>
      <p:ext uri="{BB962C8B-B14F-4D97-AF65-F5344CB8AC3E}">
        <p14:creationId xmlns:p14="http://schemas.microsoft.com/office/powerpoint/2010/main" val="11350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40586 -0.15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76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Algerian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Danish Aslam Mohammad</dc:creator>
  <cp:lastModifiedBy>Danish Aslam Mohammad</cp:lastModifiedBy>
  <cp:revision>3</cp:revision>
  <dcterms:created xsi:type="dcterms:W3CDTF">2022-12-03T19:19:54Z</dcterms:created>
  <dcterms:modified xsi:type="dcterms:W3CDTF">2022-12-03T20:41:51Z</dcterms:modified>
</cp:coreProperties>
</file>